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87" r:id="rId3"/>
    <p:sldId id="305" r:id="rId4"/>
    <p:sldId id="306" r:id="rId5"/>
    <p:sldId id="307" r:id="rId6"/>
    <p:sldId id="269" r:id="rId7"/>
    <p:sldId id="297" r:id="rId8"/>
    <p:sldId id="296" r:id="rId9"/>
    <p:sldId id="295" r:id="rId10"/>
    <p:sldId id="290" r:id="rId11"/>
    <p:sldId id="279" r:id="rId12"/>
    <p:sldId id="288" r:id="rId13"/>
    <p:sldId id="278" r:id="rId14"/>
    <p:sldId id="277" r:id="rId15"/>
    <p:sldId id="291" r:id="rId16"/>
    <p:sldId id="292" r:id="rId17"/>
    <p:sldId id="276" r:id="rId18"/>
    <p:sldId id="293" r:id="rId19"/>
    <p:sldId id="275" r:id="rId20"/>
    <p:sldId id="289" r:id="rId21"/>
    <p:sldId id="274" r:id="rId22"/>
    <p:sldId id="273" r:id="rId23"/>
    <p:sldId id="272" r:id="rId24"/>
    <p:sldId id="270" r:id="rId25"/>
    <p:sldId id="286" r:id="rId26"/>
    <p:sldId id="285" r:id="rId27"/>
    <p:sldId id="284" r:id="rId28"/>
    <p:sldId id="283" r:id="rId29"/>
    <p:sldId id="282" r:id="rId30"/>
    <p:sldId id="281" r:id="rId31"/>
    <p:sldId id="271" r:id="rId32"/>
    <p:sldId id="303" r:id="rId33"/>
    <p:sldId id="304" r:id="rId34"/>
    <p:sldId id="298" r:id="rId35"/>
    <p:sldId id="300" r:id="rId36"/>
    <p:sldId id="299" r:id="rId37"/>
    <p:sldId id="302" r:id="rId38"/>
    <p:sldId id="262" r:id="rId39"/>
    <p:sldId id="268" r:id="rId40"/>
    <p:sldId id="266" r:id="rId41"/>
    <p:sldId id="263" r:id="rId42"/>
    <p:sldId id="267" r:id="rId43"/>
    <p:sldId id="257" r:id="rId44"/>
    <p:sldId id="258" r:id="rId45"/>
    <p:sldId id="259" r:id="rId46"/>
    <p:sldId id="260" r:id="rId47"/>
    <p:sldId id="264" r:id="rId48"/>
    <p:sldId id="261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тя" initials="К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4717" autoAdjust="0"/>
  </p:normalViewPr>
  <p:slideViewPr>
    <p:cSldViewPr>
      <p:cViewPr varScale="1">
        <p:scale>
          <a:sx n="61" d="100"/>
          <a:sy n="61" d="100"/>
        </p:scale>
        <p:origin x="155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7200" dirty="0" smtClean="0">
                <a:latin typeface="Monotype Corsiva" pitchFamily="66" charset="0"/>
              </a:rPr>
              <a:t>Архитектурная графика</a:t>
            </a:r>
            <a:endParaRPr lang="ru-RU" sz="7200" dirty="0">
              <a:latin typeface="Monotype Corsiva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Изображение крон деревьев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«зима-лето»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6" name="Содержимое 5" descr="IMG_0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28926" y="2214554"/>
            <a:ext cx="3929090" cy="4500594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Ассортимент деревьев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1201_p0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14550" y="3201988"/>
            <a:ext cx="4914900" cy="2419350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Виды крон деревьев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33487" y="2568575"/>
            <a:ext cx="66770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Виды крон деревьев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185442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2214554"/>
            <a:ext cx="6500858" cy="3857652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0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73198" y="2249488"/>
            <a:ext cx="5397604" cy="4324350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Графическое изображение деревьев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IM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01832" y="2249488"/>
            <a:ext cx="2140335" cy="4324350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Графическое изображение хвойных деревьев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500306"/>
            <a:ext cx="33147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643182"/>
            <a:ext cx="31146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Графическое обозначение деревьев на плане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714620"/>
            <a:ext cx="35623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429000"/>
            <a:ext cx="19335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Графическое изображение деревьев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956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5984" y="2357430"/>
            <a:ext cx="4133483" cy="4170371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Графическое изображение деревьев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753807" y="2249488"/>
            <a:ext cx="363638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Деревья</a:t>
            </a:r>
            <a:endParaRPr lang="ru-RU" sz="54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071678"/>
            <a:ext cx="7686700" cy="4054485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Хвойные</a:t>
            </a:r>
          </a:p>
          <a:p>
            <a:r>
              <a:rPr lang="ru-RU" dirty="0" smtClean="0">
                <a:latin typeface="Monotype Corsiva" pitchFamily="66" charset="0"/>
              </a:rPr>
              <a:t>Лиственные</a:t>
            </a:r>
          </a:p>
          <a:p>
            <a:r>
              <a:rPr lang="ru-RU" dirty="0" smtClean="0">
                <a:latin typeface="Monotype Corsiva" pitchFamily="66" charset="0"/>
              </a:rPr>
              <a:t>Кустарники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пия IMG_0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785794"/>
            <a:ext cx="5357850" cy="4969906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928670"/>
            <a:ext cx="6072230" cy="4983179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58204" cy="114300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Кроны деревьев и кустарников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85918" y="1785926"/>
            <a:ext cx="4857784" cy="45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Графическое изображение хвойных и лиственных деревьев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IMG_0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857364"/>
            <a:ext cx="5643602" cy="4572032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8401080" cy="1000132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  <a:cs typeface="Microsoft Uighur" pitchFamily="2" charset="-78"/>
              </a:rPr>
              <a:t>Графика</a:t>
            </a:r>
            <a:endParaRPr lang="ru-RU" dirty="0">
              <a:latin typeface="Monotype Corsiva" pitchFamily="66" charset="0"/>
              <a:cs typeface="Microsoft Uighur" pitchFamily="2" charset="-78"/>
            </a:endParaRPr>
          </a:p>
        </p:txBody>
      </p:sp>
      <p:pic>
        <p:nvPicPr>
          <p:cNvPr id="4" name="Содержимое 3" descr="IMG_0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1500174"/>
            <a:ext cx="5200291" cy="4857784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8115328" cy="1000132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Формы крон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IMG_00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2212" y="1785926"/>
            <a:ext cx="5177916" cy="4690540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Формы крон. Графическое изображение газонов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05953" y="2249488"/>
            <a:ext cx="6932093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115328" cy="11430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Формы крон. Графическое изображение газонов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IMG_0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2000240"/>
            <a:ext cx="7104772" cy="4500594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401080" cy="71438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Варианты графического оформления 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IMG_00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698417"/>
            <a:ext cx="5508003" cy="4888522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85724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Варианты графического оформления 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3108" y="1714488"/>
            <a:ext cx="4610103" cy="451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Monotype Corsiva" pitchFamily="66" charset="0"/>
              </a:rPr>
              <a:t>Хвойные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8" name="Содержимое 7" descr="IMG_0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2071678"/>
            <a:ext cx="1395743" cy="4525963"/>
          </a:xfrm>
        </p:spPr>
      </p:pic>
      <p:pic>
        <p:nvPicPr>
          <p:cNvPr id="5" name="Рисунок 4" descr="IMG_0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1928802"/>
            <a:ext cx="850392" cy="4227576"/>
          </a:xfrm>
          <a:prstGeom prst="rect">
            <a:avLst/>
          </a:prstGeom>
        </p:spPr>
      </p:pic>
      <p:pic>
        <p:nvPicPr>
          <p:cNvPr id="6" name="Рисунок 5" descr="IMG_00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967340"/>
            <a:ext cx="5065194" cy="589066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186766" cy="114300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Варианты графического оформления 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85786" y="2031601"/>
            <a:ext cx="7081864" cy="445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143932" cy="107157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Стриженые газоны и изгороди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85918" y="1857364"/>
            <a:ext cx="5332541" cy="452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186766" cy="100013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Условные обозначения деревьев на плане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IM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500298" y="1876738"/>
            <a:ext cx="3838769" cy="4697100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58204" cy="100013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Условные обозначения деревьев на плане</a:t>
            </a:r>
            <a:endParaRPr lang="ru-RU" dirty="0"/>
          </a:p>
        </p:txBody>
      </p:sp>
      <p:pic>
        <p:nvPicPr>
          <p:cNvPr id="4" name="Содержимое 3" descr="IMG_0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798196" y="1988094"/>
            <a:ext cx="3442802" cy="4324350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071570"/>
          </a:xfrm>
        </p:spPr>
        <p:txBody>
          <a:bodyPr/>
          <a:lstStyle/>
          <a:p>
            <a:pPr algn="ctr"/>
            <a:r>
              <a:rPr lang="ru-RU" dirty="0" smtClean="0">
                <a:latin typeface="Monotype Corsiva" pitchFamily="66" charset="0"/>
              </a:rPr>
              <a:t>Виды стрижки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1638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60378" y="2249488"/>
            <a:ext cx="4423244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571612"/>
            <a:ext cx="6996001" cy="4500594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1018456" cy="6298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IMG_0015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5747" t="9692" r="24823" b="6789"/>
          <a:stretch/>
        </p:blipFill>
        <p:spPr>
          <a:xfrm>
            <a:off x="2339752" y="836711"/>
            <a:ext cx="5112568" cy="5814293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0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5" y="836712"/>
            <a:ext cx="6203523" cy="5832648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14380"/>
          </a:xfrm>
        </p:spPr>
        <p:txBody>
          <a:bodyPr/>
          <a:lstStyle/>
          <a:p>
            <a:pPr algn="ctr"/>
            <a:r>
              <a:rPr lang="ru-RU" dirty="0" smtClean="0">
                <a:latin typeface="Monotype Corsiva" pitchFamily="66" charset="0"/>
              </a:rPr>
              <a:t>Роза ветров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354913"/>
            <a:ext cx="5847680" cy="538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64704" y="260648"/>
            <a:ext cx="8229600" cy="1066800"/>
          </a:xfrm>
        </p:spPr>
        <p:txBody>
          <a:bodyPr/>
          <a:lstStyle/>
          <a:p>
            <a:pPr algn="ctr"/>
            <a:r>
              <a:rPr lang="ru-RU" dirty="0" smtClean="0">
                <a:latin typeface="Monotype Corsiva" pitchFamily="66" charset="0"/>
              </a:rPr>
              <a:t>Светильники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0296" y="1359602"/>
            <a:ext cx="6955890" cy="5498398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Monotype Corsiva" pitchFamily="66" charset="0"/>
              </a:rPr>
              <a:t>Лиственные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IMG_0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2071678"/>
            <a:ext cx="1589371" cy="4097335"/>
          </a:xfrm>
        </p:spPr>
      </p:pic>
      <p:pic>
        <p:nvPicPr>
          <p:cNvPr id="5" name="Рисунок 4" descr="IMG_0014_1L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1643050"/>
            <a:ext cx="2146585" cy="5000684"/>
          </a:xfrm>
          <a:prstGeom prst="rect">
            <a:avLst/>
          </a:prstGeom>
        </p:spPr>
      </p:pic>
      <p:pic>
        <p:nvPicPr>
          <p:cNvPr id="6" name="Рисунок 5" descr="IMG_0012_1L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1071546"/>
            <a:ext cx="1927650" cy="5383528"/>
          </a:xfrm>
          <a:prstGeom prst="rect">
            <a:avLst/>
          </a:prstGeom>
        </p:spPr>
      </p:pic>
      <p:pic>
        <p:nvPicPr>
          <p:cNvPr id="7" name="Рисунок 6" descr="IMG_0016_1L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7422" y="1857364"/>
            <a:ext cx="1740766" cy="4656386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12776" y="404664"/>
            <a:ext cx="8186766" cy="1000132"/>
          </a:xfrm>
        </p:spPr>
        <p:txBody>
          <a:bodyPr/>
          <a:lstStyle/>
          <a:p>
            <a:pPr algn="ctr"/>
            <a:r>
              <a:rPr lang="ru-RU" dirty="0" smtClean="0">
                <a:latin typeface="Monotype Corsiva" pitchFamily="66" charset="0"/>
              </a:rPr>
              <a:t>Мощение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36950"/>
            <a:ext cx="7704856" cy="5280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68760" y="332656"/>
            <a:ext cx="8258204" cy="1000132"/>
          </a:xfrm>
        </p:spPr>
        <p:txBody>
          <a:bodyPr/>
          <a:lstStyle/>
          <a:p>
            <a:pPr algn="ctr"/>
            <a:r>
              <a:rPr lang="ru-RU" dirty="0" smtClean="0">
                <a:latin typeface="Monotype Corsiva" pitchFamily="66" charset="0"/>
              </a:rPr>
              <a:t>Кладка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70016"/>
            <a:ext cx="4071966" cy="3602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617653"/>
            <a:ext cx="4220337" cy="391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32656" y="332656"/>
            <a:ext cx="8043890" cy="1000132"/>
          </a:xfrm>
        </p:spPr>
        <p:txBody>
          <a:bodyPr/>
          <a:lstStyle/>
          <a:p>
            <a:pPr algn="ctr"/>
            <a:r>
              <a:rPr lang="ru-RU" dirty="0" smtClean="0">
                <a:latin typeface="Monotype Corsiva" pitchFamily="66" charset="0"/>
              </a:rPr>
              <a:t>Подпорные стенки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15616" y="1556792"/>
            <a:ext cx="5472608" cy="525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24744" y="404664"/>
            <a:ext cx="8258204" cy="1071570"/>
          </a:xfrm>
        </p:spPr>
        <p:txBody>
          <a:bodyPr/>
          <a:lstStyle/>
          <a:p>
            <a:pPr algn="ctr"/>
            <a:r>
              <a:rPr lang="ru-RU" dirty="0" smtClean="0">
                <a:latin typeface="Monotype Corsiva" pitchFamily="66" charset="0"/>
              </a:rPr>
              <a:t>Работы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0_6e268_cb0c16ba_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472604"/>
            <a:ext cx="7128792" cy="5417882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40" y="404664"/>
            <a:ext cx="8229600" cy="1066800"/>
          </a:xfrm>
        </p:spPr>
        <p:txBody>
          <a:bodyPr/>
          <a:lstStyle/>
          <a:p>
            <a:endParaRPr lang="ru-RU"/>
          </a:p>
        </p:txBody>
      </p:sp>
      <p:pic>
        <p:nvPicPr>
          <p:cNvPr id="6" name="Содержимое 5" descr="IMG_0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675701"/>
            <a:ext cx="7200800" cy="4873630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58129"/>
            <a:ext cx="8229600" cy="1066800"/>
          </a:xfrm>
        </p:spPr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28728" y="1624929"/>
            <a:ext cx="6887688" cy="5020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229600" cy="1066800"/>
          </a:xfrm>
        </p:spPr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707904" y="764704"/>
            <a:ext cx="4392488" cy="595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503201210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428735"/>
            <a:ext cx="7043758" cy="5282819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0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377433"/>
            <a:ext cx="7629513" cy="5480567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Monotype Corsiva" pitchFamily="66" charset="0"/>
              </a:rPr>
              <a:t>Кустарники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IMG_0013_1L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928802"/>
            <a:ext cx="2015864" cy="4525963"/>
          </a:xfrm>
        </p:spPr>
      </p:pic>
      <p:pic>
        <p:nvPicPr>
          <p:cNvPr id="5" name="Рисунок 4" descr="IMG_0010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500018"/>
            <a:ext cx="2371673" cy="6357982"/>
          </a:xfrm>
          <a:prstGeom prst="rect">
            <a:avLst/>
          </a:prstGeom>
        </p:spPr>
      </p:pic>
      <p:pic>
        <p:nvPicPr>
          <p:cNvPr id="6" name="Рисунок 5" descr="IMG_0016_1L - копия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0298" y="1382268"/>
            <a:ext cx="1763268" cy="5475732"/>
          </a:xfrm>
          <a:prstGeom prst="rect">
            <a:avLst/>
          </a:prstGeom>
        </p:spPr>
      </p:pic>
      <p:pic>
        <p:nvPicPr>
          <p:cNvPr id="7" name="Рисунок 6" descr="IMG_0009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857232"/>
            <a:ext cx="1950720" cy="4811268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  <a:cs typeface="Microsoft Uighur" pitchFamily="2" charset="-78"/>
              </a:rPr>
              <a:t>Образцы деревьев</a:t>
            </a:r>
            <a:endParaRPr lang="ru-RU" dirty="0">
              <a:latin typeface="Monotype Corsiva" pitchFamily="66" charset="0"/>
              <a:cs typeface="Microsoft Uighur" pitchFamily="2" charset="-78"/>
            </a:endParaRPr>
          </a:p>
        </p:txBody>
      </p:sp>
      <p:pic>
        <p:nvPicPr>
          <p:cNvPr id="4" name="Содержимое 3" descr="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32442" y="2249488"/>
            <a:ext cx="6679116" cy="4324350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Виды крон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IMG_00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2285992"/>
            <a:ext cx="4500593" cy="3983047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Формы крон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IMG_00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0298" y="2071678"/>
            <a:ext cx="3714776" cy="4197361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Формы крон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6" name="Содержимое 5" descr="IMG_00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0298" y="2143116"/>
            <a:ext cx="3929090" cy="4125924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697</TotalTime>
  <Words>104</Words>
  <Application>Microsoft Office PowerPoint</Application>
  <PresentationFormat>Экран (4:3)</PresentationFormat>
  <Paragraphs>40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4" baseType="lpstr">
      <vt:lpstr>Georgia</vt:lpstr>
      <vt:lpstr>Microsoft Uighur</vt:lpstr>
      <vt:lpstr>Monotype Corsiva</vt:lpstr>
      <vt:lpstr>Trebuchet MS</vt:lpstr>
      <vt:lpstr>Wingdings 2</vt:lpstr>
      <vt:lpstr>Городская</vt:lpstr>
      <vt:lpstr>Архитектурная графика</vt:lpstr>
      <vt:lpstr>Деревья</vt:lpstr>
      <vt:lpstr>Хвойные</vt:lpstr>
      <vt:lpstr>Лиственные</vt:lpstr>
      <vt:lpstr>Кустарники</vt:lpstr>
      <vt:lpstr>Образцы деревьев</vt:lpstr>
      <vt:lpstr>Виды крон</vt:lpstr>
      <vt:lpstr>Формы крон</vt:lpstr>
      <vt:lpstr>Формы крон</vt:lpstr>
      <vt:lpstr>Изображение крон деревьев  «зима-лето»</vt:lpstr>
      <vt:lpstr>Ассортимент деревьев</vt:lpstr>
      <vt:lpstr>Виды крон деревьев</vt:lpstr>
      <vt:lpstr>Виды крон деревьев</vt:lpstr>
      <vt:lpstr>Презентация PowerPoint</vt:lpstr>
      <vt:lpstr>Графическое изображение деревьев</vt:lpstr>
      <vt:lpstr>Графическое изображение хвойных деревьев</vt:lpstr>
      <vt:lpstr>Графическое обозначение деревьев на плане</vt:lpstr>
      <vt:lpstr>Графическое изображение деревьев</vt:lpstr>
      <vt:lpstr>Графическое изображение деревьев</vt:lpstr>
      <vt:lpstr>Презентация PowerPoint</vt:lpstr>
      <vt:lpstr>Презентация PowerPoint</vt:lpstr>
      <vt:lpstr>Кроны деревьев и кустарников</vt:lpstr>
      <vt:lpstr>Графическое изображение хвойных и лиственных деревьев</vt:lpstr>
      <vt:lpstr>Графика</vt:lpstr>
      <vt:lpstr>Формы крон</vt:lpstr>
      <vt:lpstr>Формы крон. Графическое изображение газонов</vt:lpstr>
      <vt:lpstr>Формы крон. Графическое изображение газонов</vt:lpstr>
      <vt:lpstr>Варианты графического оформления </vt:lpstr>
      <vt:lpstr>Варианты графического оформления </vt:lpstr>
      <vt:lpstr>Варианты графического оформления </vt:lpstr>
      <vt:lpstr>Стриженые газоны и изгороди</vt:lpstr>
      <vt:lpstr>Условные обозначения деревьев на плане</vt:lpstr>
      <vt:lpstr>Условные обозначения деревьев на плане</vt:lpstr>
      <vt:lpstr>Виды стрижки</vt:lpstr>
      <vt:lpstr>Презентация PowerPoint</vt:lpstr>
      <vt:lpstr>Презентация PowerPoint</vt:lpstr>
      <vt:lpstr>Презентация PowerPoint</vt:lpstr>
      <vt:lpstr>Роза ветров</vt:lpstr>
      <vt:lpstr>Светильники</vt:lpstr>
      <vt:lpstr>Мощение</vt:lpstr>
      <vt:lpstr>Кладка</vt:lpstr>
      <vt:lpstr>Подпорные стенки</vt:lpstr>
      <vt:lpstr>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Инженерная графика</dc:title>
  <dc:creator>Катя</dc:creator>
  <cp:lastModifiedBy>Victoria Sukhomlinova</cp:lastModifiedBy>
  <cp:revision>58</cp:revision>
  <dcterms:created xsi:type="dcterms:W3CDTF">2012-03-20T20:09:30Z</dcterms:created>
  <dcterms:modified xsi:type="dcterms:W3CDTF">2023-03-01T15:27:29Z</dcterms:modified>
</cp:coreProperties>
</file>